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may never march in the infantry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Ride in the calvary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Shoot the artillery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may never fly o'er the enemy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I'm in the Lord's army!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in the Lord's army!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in the Lord's army!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may never march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in the Lord's army!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sir!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in the Lord's army!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sir!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may never march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5386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76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742</cp:revision>
  <dcterms:created xsi:type="dcterms:W3CDTF">2023-03-13T17:37:04Z</dcterms:created>
  <dcterms:modified xsi:type="dcterms:W3CDTF">2024-06-08T12:55:48Z</dcterms:modified>
</cp:coreProperties>
</file>